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1452" y="2346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c6DgYatzQaMe7KNN8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95" y="9703340"/>
            <a:ext cx="4027243" cy="2286957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98988" y="977811"/>
            <a:ext cx="4785360" cy="1673779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屏東縣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學年度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東光國小新生報到</a:t>
            </a:r>
            <a:endParaRPr lang="zh-TW" altLang="en-US" sz="4000" b="1" dirty="0">
              <a:solidFill>
                <a:schemeClr val="accent6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grpSp>
        <p:nvGrpSpPr>
          <p:cNvPr id="7" name="群組 6"/>
          <p:cNvGrpSpPr/>
          <p:nvPr/>
        </p:nvGrpSpPr>
        <p:grpSpPr>
          <a:xfrm>
            <a:off x="821002" y="2808106"/>
            <a:ext cx="2382499" cy="1191249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444312"/>
              <a:ext cx="2312719" cy="11214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793815" y="2651590"/>
            <a:ext cx="2382499" cy="752140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71608" y="1444312"/>
              <a:ext cx="2312719" cy="11214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5" name="群組 14"/>
          <p:cNvGrpSpPr/>
          <p:nvPr/>
        </p:nvGrpSpPr>
        <p:grpSpPr>
          <a:xfrm>
            <a:off x="821002" y="5657850"/>
            <a:ext cx="2566428" cy="4552949"/>
            <a:chOff x="478685" y="2868679"/>
            <a:chExt cx="2566428" cy="5039896"/>
          </a:xfrm>
        </p:grpSpPr>
        <p:sp>
          <p:nvSpPr>
            <p:cNvPr id="16" name="圓角矩形 15"/>
            <p:cNvSpPr/>
            <p:nvPr/>
          </p:nvSpPr>
          <p:spPr>
            <a:xfrm>
              <a:off x="478685" y="2868679"/>
              <a:ext cx="2566428" cy="487354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圓角矩形 4"/>
            <p:cNvSpPr txBox="1"/>
            <p:nvPr/>
          </p:nvSpPr>
          <p:spPr>
            <a:xfrm>
              <a:off x="553853" y="3185366"/>
              <a:ext cx="2416092" cy="47232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/>
              <a:r>
                <a:rPr lang="zh-TW" altLang="en-US" sz="1600" kern="1200" dirty="0" smtClean="0"/>
                <a:t>請攜帶</a:t>
              </a:r>
              <a:r>
                <a:rPr lang="en-US" altLang="zh-TW" sz="1600" kern="1200" dirty="0" smtClean="0"/>
                <a:t/>
              </a:r>
              <a:br>
                <a:rPr lang="en-US" altLang="zh-TW" sz="1600" kern="1200" dirty="0" smtClean="0"/>
              </a:br>
              <a:r>
                <a:rPr lang="zh-TW" altLang="en-US" sz="16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1600" b="1" kern="1200" dirty="0" smtClean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16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1600" b="1" kern="1200" dirty="0" smtClean="0">
                  <a:solidFill>
                    <a:srgbClr val="0070C0"/>
                  </a:solidFill>
                </a:rPr>
                <a:t>、</a:t>
              </a:r>
              <a:r>
                <a:rPr lang="zh-TW" altLang="en-US" sz="16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1600" b="1" dirty="0">
                  <a:solidFill>
                    <a:srgbClr val="0070C0"/>
                  </a:solidFill>
                </a:rPr>
                <a:t>戶籍謄本</a:t>
              </a:r>
              <a:r>
                <a:rPr lang="zh-TW" altLang="en-US" sz="1600" b="1" kern="1200" dirty="0" smtClean="0">
                  <a:solidFill>
                    <a:srgbClr val="0070C0"/>
                  </a:solidFill>
                </a:rPr>
                <a:t>正本或新式戶口名簿</a:t>
              </a:r>
              <a:r>
                <a:rPr lang="zh-TW" altLang="en-US" sz="16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1600" kern="1200" dirty="0" smtClean="0"/>
                <a:t>等文件於</a:t>
              </a:r>
              <a:r>
                <a:rPr lang="en-US" altLang="zh-TW" sz="1600" b="1" dirty="0" smtClean="0">
                  <a:solidFill>
                    <a:srgbClr val="FF0000"/>
                  </a:solidFill>
                </a:rPr>
                <a:t>5</a:t>
              </a:r>
              <a:r>
                <a:rPr lang="en-US" altLang="zh-TW" sz="1600" b="1" kern="1200" dirty="0" smtClean="0">
                  <a:solidFill>
                    <a:srgbClr val="FF0000"/>
                  </a:solidFill>
                </a:rPr>
                <a:t>/2~5/6</a:t>
              </a:r>
              <a:r>
                <a:rPr lang="en-US" altLang="zh-TW" sz="1600" kern="1200" dirty="0" smtClean="0"/>
                <a:t/>
              </a:r>
              <a:br>
                <a:rPr lang="en-US" altLang="zh-TW" sz="1600" kern="1200" dirty="0" smtClean="0"/>
              </a:br>
              <a:r>
                <a:rPr lang="zh-TW" altLang="en-US" sz="1600" b="1" kern="1200" dirty="0" smtClean="0">
                  <a:solidFill>
                    <a:srgbClr val="00B050"/>
                  </a:solidFill>
                </a:rPr>
                <a:t>上午</a:t>
              </a:r>
              <a:r>
                <a:rPr lang="en-US" altLang="zh-TW" sz="1600" b="1" kern="1200" dirty="0" smtClean="0">
                  <a:solidFill>
                    <a:srgbClr val="00B050"/>
                  </a:solidFill>
                </a:rPr>
                <a:t>08:00~12:00</a:t>
              </a:r>
              <a:r>
                <a:rPr lang="zh-TW" altLang="en-US" sz="1600" b="1" kern="1200" dirty="0" smtClean="0">
                  <a:solidFill>
                    <a:srgbClr val="00B050"/>
                  </a:solidFill>
                </a:rPr>
                <a:t>，</a:t>
              </a:r>
              <a:r>
                <a:rPr lang="en-US" altLang="zh-TW" sz="1600" b="1" kern="1200" dirty="0" smtClean="0">
                  <a:solidFill>
                    <a:srgbClr val="00B050"/>
                  </a:solidFill>
                </a:rPr>
                <a:t/>
              </a:r>
              <a:br>
                <a:rPr lang="en-US" altLang="zh-TW" sz="1600" b="1" kern="1200" dirty="0" smtClean="0">
                  <a:solidFill>
                    <a:srgbClr val="00B050"/>
                  </a:solidFill>
                </a:rPr>
              </a:br>
              <a:r>
                <a:rPr lang="zh-TW" altLang="en-US" sz="1600" b="1" kern="1200" dirty="0" smtClean="0">
                  <a:solidFill>
                    <a:srgbClr val="00B050"/>
                  </a:solidFill>
                </a:rPr>
                <a:t>下午</a:t>
              </a:r>
              <a:r>
                <a:rPr lang="en-US" altLang="zh-TW" sz="1600" b="1" dirty="0" smtClean="0">
                  <a:solidFill>
                    <a:srgbClr val="00B050"/>
                  </a:solidFill>
                </a:rPr>
                <a:t>13</a:t>
              </a:r>
              <a:r>
                <a:rPr lang="en-US" altLang="zh-TW" sz="1600" b="1" kern="1200" dirty="0" smtClean="0">
                  <a:solidFill>
                    <a:srgbClr val="00B050"/>
                  </a:solidFill>
                </a:rPr>
                <a:t>:30~16:00</a:t>
              </a:r>
            </a:p>
            <a:p>
              <a:pPr lvl="0" algn="l" defTabSz="889000"/>
              <a:r>
                <a:rPr lang="zh-TW" altLang="en-US" sz="1600" kern="1200" dirty="0" smtClean="0"/>
                <a:t>至</a:t>
              </a:r>
              <a:r>
                <a:rPr lang="zh-TW" altLang="en-US" sz="1600" dirty="0" smtClean="0"/>
                <a:t>本校總務處</a:t>
              </a:r>
              <a:r>
                <a:rPr lang="zh-TW" altLang="en-US" sz="1600" kern="1200" dirty="0" smtClean="0"/>
                <a:t>報到</a:t>
              </a:r>
              <a:endParaRPr lang="en-US" altLang="zh-TW" sz="1600" kern="1200" dirty="0" smtClean="0"/>
            </a:p>
            <a:p>
              <a:pPr lvl="0" algn="l" defTabSz="889000"/>
              <a:endParaRPr lang="en-US" altLang="zh-TW" sz="1600" dirty="0"/>
            </a:p>
            <a:p>
              <a:pPr lvl="0" algn="l" defTabSz="889000"/>
              <a:r>
                <a:rPr lang="zh-TW" altLang="en-US" sz="1600" kern="1200" dirty="0" smtClean="0"/>
                <a:t>但為避免人潮聚集以降低群聚感染風險，請家長務必配戴口罩並配合相關</a:t>
              </a:r>
              <a:r>
                <a:rPr lang="zh-TW" altLang="en-US" sz="1600" dirty="0" smtClean="0"/>
                <a:t>防疫措施</a:t>
              </a:r>
              <a:r>
                <a:rPr lang="zh-TW" altLang="en-US" sz="2000" kern="1200" dirty="0" smtClean="0"/>
                <a:t>。</a:t>
              </a:r>
              <a:endParaRPr lang="en-US" altLang="zh-TW" sz="2000" kern="1200" dirty="0" smtClean="0"/>
            </a:p>
            <a:p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5/2</a:t>
              </a:r>
              <a:r>
                <a:rPr lang="zh-TW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上午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9:00~12:00</a:t>
              </a:r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東光</a:t>
              </a:r>
              <a:r>
                <a:rPr lang="zh-TW" altLang="en-US" sz="14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里</a:t>
              </a:r>
              <a:endPara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5/2</a:t>
              </a:r>
              <a:r>
                <a:rPr lang="zh-TW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下午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1:30~04:00</a:t>
              </a:r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東津</a:t>
              </a:r>
              <a:r>
                <a:rPr lang="zh-TW" altLang="en-US" sz="14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里</a:t>
              </a:r>
              <a:endPara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5/3</a:t>
              </a:r>
              <a:r>
                <a:rPr lang="zh-TW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上午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9:00~12:00</a:t>
              </a:r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新街</a:t>
              </a:r>
              <a:r>
                <a:rPr lang="zh-TW" altLang="en-US" sz="14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里</a:t>
              </a:r>
              <a:endPara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5/3</a:t>
              </a:r>
              <a:r>
                <a:rPr lang="zh-TW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下午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1:30~04:00</a:t>
              </a:r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r>
                <a:rPr lang="zh-TW" altLang="en-US" sz="14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東光里</a:t>
              </a:r>
              <a:endPara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5/4</a:t>
              </a:r>
              <a:r>
                <a:rPr lang="zh-TW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上午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9:00~12:00</a:t>
              </a:r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東津</a:t>
              </a:r>
              <a:r>
                <a:rPr lang="zh-TW" altLang="en-US" sz="14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里</a:t>
              </a:r>
              <a:endPara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5/4</a:t>
              </a:r>
              <a:r>
                <a:rPr lang="zh-TW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下午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1:30~04:00</a:t>
              </a:r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新街</a:t>
              </a:r>
              <a:r>
                <a:rPr lang="zh-TW" altLang="en-US" sz="14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里</a:t>
              </a:r>
              <a:endPara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5/5</a:t>
              </a:r>
              <a:r>
                <a:rPr lang="zh-TW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上午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9:00~12:00</a:t>
              </a:r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東光</a:t>
              </a:r>
              <a:r>
                <a:rPr lang="zh-TW" altLang="en-US" sz="14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里</a:t>
              </a:r>
              <a:endPara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5/5</a:t>
              </a:r>
              <a:r>
                <a:rPr lang="zh-TW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下午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1:30~04:00</a:t>
              </a:r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東津</a:t>
              </a:r>
              <a:r>
                <a:rPr lang="zh-TW" altLang="en-US" sz="14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里</a:t>
              </a:r>
              <a:endPara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5/6</a:t>
              </a:r>
              <a:r>
                <a:rPr lang="zh-TW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上午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9:00~12:00</a:t>
              </a:r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新街</a:t>
              </a:r>
              <a:r>
                <a:rPr lang="zh-TW" altLang="en-US" sz="14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里</a:t>
              </a:r>
              <a:endPara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5/6</a:t>
              </a:r>
              <a:r>
                <a:rPr lang="zh-TW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下午</a:t>
              </a:r>
              <a:r>
                <a:rPr lang="en-US" altLang="zh-TW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1:30~04:00</a:t>
              </a:r>
              <a:r>
                <a:rPr lang="zh-TW" altLang="en-US" sz="1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東光里</a:t>
              </a:r>
              <a:endPara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lvl="0" algn="l" defTabSz="889000"/>
              <a:endParaRPr lang="en-US" altLang="zh-TW" sz="2000" kern="1200" dirty="0" smtClean="0"/>
            </a:p>
            <a:p>
              <a:pPr lvl="0" algn="l" defTabSz="889000"/>
              <a:endParaRPr lang="en-US" altLang="zh-TW" sz="2000" dirty="0" smtClean="0"/>
            </a:p>
            <a:p>
              <a:pPr lvl="0" algn="l" defTabSz="889000"/>
              <a:endParaRPr lang="en-US" altLang="zh-TW" sz="2000" dirty="0"/>
            </a:p>
            <a:p>
              <a:pPr lvl="0" algn="l" defTabSz="889000"/>
              <a:endParaRPr lang="en-US" altLang="zh-TW" sz="2000" kern="1200" dirty="0" smtClean="0"/>
            </a:p>
            <a:p>
              <a:pPr lvl="0" algn="l" defTabSz="889000"/>
              <a:endParaRPr lang="en-US" altLang="zh-TW" sz="2000" dirty="0"/>
            </a:p>
            <a:p>
              <a:pPr lvl="0" algn="l" defTabSz="889000"/>
              <a:endParaRPr lang="zh-TW" altLang="en-US" sz="2000" kern="1200" dirty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55130" y="3403730"/>
            <a:ext cx="2601441" cy="3778120"/>
            <a:chOff x="3351484" y="2749308"/>
            <a:chExt cx="2601441" cy="2387535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858983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18200" y="2749308"/>
              <a:ext cx="2468009" cy="23208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defTabSz="8890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/>
                <a:t>掃描</a:t>
              </a:r>
              <a:r>
                <a:rPr lang="zh-TW" altLang="en-US" sz="2000" dirty="0"/>
                <a:t>下方</a:t>
              </a:r>
              <a:r>
                <a:rPr lang="zh-TW" altLang="en-US" sz="2000" kern="1200" dirty="0" smtClean="0"/>
                <a:t>之</a:t>
              </a:r>
              <a:r>
                <a:rPr lang="en-US" altLang="zh-TW" sz="2000" kern="1200" dirty="0" err="1" smtClean="0"/>
                <a:t>QR</a:t>
              </a:r>
              <a:r>
                <a:rPr lang="en-US" altLang="zh-TW" sz="2000" kern="1200" dirty="0" smtClean="0"/>
                <a:t> code</a:t>
              </a:r>
            </a:p>
            <a:p>
              <a:pPr defTabSz="8890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/>
                <a:t>或</a:t>
              </a:r>
              <a:r>
                <a:rPr lang="zh-TW" altLang="en-US" kern="1200" dirty="0" smtClean="0"/>
                <a:t>直接連結網址</a:t>
              </a:r>
              <a:r>
                <a:rPr lang="zh-TW" altLang="en-US" dirty="0"/>
                <a:t>填寫</a:t>
              </a:r>
              <a:r>
                <a:rPr lang="zh-TW" altLang="en-US" dirty="0" smtClean="0"/>
                <a:t>表</a:t>
              </a:r>
              <a:endParaRPr lang="en-US" altLang="zh-TW" dirty="0" smtClean="0"/>
            </a:p>
            <a:p>
              <a:pPr defTabSz="8890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dirty="0" smtClean="0"/>
                <a:t>單</a:t>
              </a:r>
              <a:r>
                <a:rPr lang="zh-TW" altLang="en-US" dirty="0"/>
                <a:t>內容</a:t>
              </a:r>
            </a:p>
            <a:p>
              <a:pPr lvl="0" defTabSz="8890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400" dirty="0" smtClean="0">
                  <a:hlinkClick r:id="rId3"/>
                </a:rPr>
                <a:t>https</a:t>
              </a:r>
              <a:r>
                <a:rPr lang="en-US" altLang="zh-TW" sz="1400" dirty="0">
                  <a:hlinkClick r:id="rId3"/>
                </a:rPr>
                <a:t>://</a:t>
              </a:r>
              <a:r>
                <a:rPr lang="en-US" altLang="zh-TW" sz="1400" dirty="0" err="1" smtClean="0">
                  <a:hlinkClick r:id="rId3"/>
                </a:rPr>
                <a:t>forms.gle</a:t>
              </a:r>
              <a:r>
                <a:rPr lang="en-US" altLang="zh-TW" sz="1400" dirty="0" smtClean="0">
                  <a:hlinkClick r:id="rId3"/>
                </a:rPr>
                <a:t>/</a:t>
              </a:r>
              <a:r>
                <a:rPr lang="en-US" altLang="zh-TW" sz="1400" dirty="0" err="1" smtClean="0">
                  <a:hlinkClick r:id="rId3"/>
                </a:rPr>
                <a:t>c6DgYatzQaMe7KNN8</a:t>
              </a:r>
              <a:endParaRPr lang="en-US" altLang="zh-TW" sz="1400" smtClean="0"/>
            </a:p>
            <a:p>
              <a:pPr lvl="0" defTabSz="8890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zh-TW" altLang="en-US" sz="1400" kern="12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13007" y="7473114"/>
            <a:ext cx="2685686" cy="2571750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1600" b="1" kern="1200" dirty="0" smtClean="0">
                  <a:solidFill>
                    <a:srgbClr val="7030A0"/>
                  </a:solidFill>
                </a:rPr>
                <a:t>步驟二</a:t>
              </a:r>
              <a:r>
                <a:rPr lang="en-US" altLang="zh-TW" sz="16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1600" b="1" kern="1200" dirty="0" smtClean="0">
                  <a:solidFill>
                    <a:srgbClr val="7030A0"/>
                  </a:solidFill>
                </a:rPr>
                <a:t>郵寄證件</a:t>
              </a:r>
              <a:r>
                <a:rPr lang="en-US" altLang="zh-TW" sz="1600" kern="1200" dirty="0" smtClean="0"/>
                <a:t/>
              </a:r>
              <a:br>
                <a:rPr lang="en-US" altLang="zh-TW" sz="1600" kern="1200" dirty="0" smtClean="0"/>
              </a:br>
              <a:r>
                <a:rPr lang="zh-TW" altLang="en-US" sz="1600" kern="1200" dirty="0" smtClean="0"/>
                <a:t>請</a:t>
              </a:r>
              <a:r>
                <a:rPr lang="zh-TW" altLang="en-US" sz="1600" kern="1200" dirty="0" smtClean="0"/>
                <a:t>將</a:t>
              </a:r>
              <a:r>
                <a:rPr lang="zh-TW" altLang="en-US" sz="16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1600" b="1" kern="1200" dirty="0" smtClean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16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1600" b="1" kern="1200" dirty="0" smtClean="0">
                  <a:solidFill>
                    <a:srgbClr val="0070C0"/>
                  </a:solidFill>
                </a:rPr>
                <a:t>、</a:t>
              </a:r>
              <a:r>
                <a:rPr lang="zh-TW" altLang="en-US" sz="16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1600" b="1" dirty="0">
                  <a:solidFill>
                    <a:srgbClr val="0070C0"/>
                  </a:solidFill>
                </a:rPr>
                <a:t>戶籍謄本</a:t>
              </a:r>
              <a:r>
                <a:rPr lang="zh-TW" altLang="en-US" sz="1600" b="1" kern="1200" dirty="0" smtClean="0">
                  <a:solidFill>
                    <a:srgbClr val="0070C0"/>
                  </a:solidFill>
                </a:rPr>
                <a:t>正本</a:t>
              </a:r>
              <a:r>
                <a:rPr lang="zh-TW" altLang="en-US" sz="16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1600" b="1" dirty="0">
                  <a:solidFill>
                    <a:srgbClr val="0070C0"/>
                  </a:solidFill>
                  <a:latin typeface="+mj-ea"/>
                </a:rPr>
                <a:t> 、</a:t>
              </a:r>
              <a:r>
                <a:rPr lang="zh-TW" altLang="en-US" sz="1600" b="1" dirty="0" smtClean="0">
                  <a:solidFill>
                    <a:srgbClr val="0070C0"/>
                  </a:solidFill>
                  <a:latin typeface="+mj-ea"/>
                </a:rPr>
                <a:t> </a:t>
              </a:r>
              <a:r>
                <a:rPr lang="zh-TW" altLang="en-US" sz="1600" b="1" dirty="0">
                  <a:solidFill>
                    <a:srgbClr val="0070C0"/>
                  </a:solidFill>
                  <a:latin typeface="+mj-ea"/>
                </a:rPr>
                <a:t>「</a:t>
              </a:r>
              <a:r>
                <a:rPr lang="zh-TW" altLang="en-US" sz="1600" b="1" dirty="0" smtClean="0">
                  <a:solidFill>
                    <a:srgbClr val="0070C0"/>
                  </a:solidFill>
                  <a:latin typeface="+mj-ea"/>
                </a:rPr>
                <a:t>新生</a:t>
              </a:r>
              <a:r>
                <a:rPr lang="zh-TW" altLang="en-US" sz="1600" b="1" dirty="0">
                  <a:solidFill>
                    <a:srgbClr val="0070C0"/>
                  </a:solidFill>
                  <a:latin typeface="+mj-ea"/>
                </a:rPr>
                <a:t>基本資料</a:t>
              </a:r>
              <a:r>
                <a:rPr lang="zh-TW" altLang="en-US" sz="1600" b="1" dirty="0" smtClean="0">
                  <a:solidFill>
                    <a:srgbClr val="0070C0"/>
                  </a:solidFill>
                  <a:latin typeface="+mj-ea"/>
                </a:rPr>
                <a:t>表</a:t>
              </a:r>
              <a:r>
                <a:rPr lang="zh-TW" altLang="en-US" sz="1600" b="1" dirty="0">
                  <a:solidFill>
                    <a:srgbClr val="0070C0"/>
                  </a:solidFill>
                  <a:latin typeface="+mj-ea"/>
                </a:rPr>
                <a:t>」 、「本土語文選修表」</a:t>
              </a:r>
              <a:r>
                <a:rPr lang="zh-TW" altLang="en-US" sz="1600" kern="1200" dirty="0" smtClean="0"/>
                <a:t>郵寄</a:t>
              </a:r>
              <a:r>
                <a:rPr lang="zh-TW" altLang="en-US" sz="1600" kern="1200" dirty="0" smtClean="0"/>
                <a:t>到學校地址</a:t>
              </a:r>
              <a:r>
                <a:rPr lang="zh-TW" altLang="en-US" sz="1600" kern="1200" dirty="0" smtClean="0"/>
                <a:t>。郵寄</a:t>
              </a:r>
              <a:r>
                <a:rPr lang="zh-TW" altLang="en-US" sz="1600" kern="1200" dirty="0" smtClean="0"/>
                <a:t>時間</a:t>
              </a:r>
              <a:r>
                <a:rPr lang="en-US" altLang="zh-TW" sz="1600" b="1" dirty="0" smtClean="0">
                  <a:solidFill>
                    <a:srgbClr val="FF0000"/>
                  </a:solidFill>
                </a:rPr>
                <a:t>5</a:t>
              </a:r>
              <a:r>
                <a:rPr lang="en-US" altLang="zh-TW" sz="1600" b="1" kern="1200" dirty="0" smtClean="0">
                  <a:solidFill>
                    <a:srgbClr val="FF0000"/>
                  </a:solidFill>
                </a:rPr>
                <a:t>/2~5/6</a:t>
              </a:r>
              <a:r>
                <a:rPr lang="zh-TW" altLang="en-US" sz="1600" kern="1200" dirty="0" smtClean="0"/>
                <a:t>以郵戳為憑。</a:t>
              </a:r>
              <a:endParaRPr lang="en-US" altLang="zh-TW" sz="1600" kern="1200" dirty="0" smtClean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663538" y="3623212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094879" y="6946101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3828705" y="11337458"/>
            <a:ext cx="2701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altLang="zh-TW" dirty="0"/>
              <a:t> 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屏東縣東光國小  敬啟</a:t>
            </a:r>
            <a:endParaRPr lang="zh-TW" altLang="en-US" sz="20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816629" y="4018973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027" name="Picture 3" descr="C:\Users\username\Downloads\22030816102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307" y="5957712"/>
            <a:ext cx="1224138" cy="122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288</TotalTime>
  <Words>43</Words>
  <Application>Microsoft Office PowerPoint</Application>
  <PresentationFormat>自訂</PresentationFormat>
  <Paragraphs>28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絲縷</vt:lpstr>
      <vt:lpstr>屏東縣111學年度 東光國小新生報到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username</cp:lastModifiedBy>
  <cp:revision>26</cp:revision>
  <cp:lastPrinted>2021-06-03T06:36:03Z</cp:lastPrinted>
  <dcterms:created xsi:type="dcterms:W3CDTF">2021-06-03T02:23:27Z</dcterms:created>
  <dcterms:modified xsi:type="dcterms:W3CDTF">2022-04-25T06:46:26Z</dcterms:modified>
</cp:coreProperties>
</file>